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0.svg" ContentType="image/svg+xml"/>
  <Override PartName="/ppt/media/image2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4"/>
  </p:normalViewPr>
  <p:slideViewPr>
    <p:cSldViewPr snapToGrid="0">
      <p:cViewPr varScale="1">
        <p:scale>
          <a:sx n="75" d="100"/>
          <a:sy n="75" d="100"/>
        </p:scale>
        <p:origin x="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.xml"/><Relationship Id="rId8" Type="http://schemas.openxmlformats.org/officeDocument/2006/relationships/image" Target="../media/image8.svg"/><Relationship Id="rId7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0.svg"/><Relationship Id="rId10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8660" y="540385"/>
            <a:ext cx="5288280" cy="601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</a:t>
            </a:r>
            <a:r>
              <a:rPr lang="ru-RU" sz="1000" b="1" dirty="0"/>
              <a:t> 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2022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081325" y="130418"/>
            <a:ext cx="42056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      </a:t>
            </a:r>
            <a:r>
              <a:rPr lang="ru-RU" sz="1400" b="1" u="sng" dirty="0">
                <a:latin typeface="Times New Roman" panose="02020603050405020304" pitchFamily="18" charset="0"/>
                <a:ea typeface="Arial" panose="020B0604020202020204" pitchFamily="34" charset="0"/>
              </a:rPr>
              <a:t>« Вымпел»</a:t>
            </a:r>
            <a:endParaRPr lang="ru-RU" sz="1400" b="1" u="sng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endParaRPr lang="ru-RU" dirty="0"/>
          </a:p>
        </p:txBody>
      </p:sp>
      <p:pic>
        <p:nvPicPr>
          <p:cNvPr id="79" name="Рисунок 78" descr="Квадратная академическая шапочка со сплошной заливкой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321310" y="848360"/>
          <a:ext cx="5219065" cy="1913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635"/>
                <a:gridCol w="4329430"/>
              </a:tblGrid>
              <a:tr h="34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Футбол, Волейбол, Настольный теннис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  <a:sym typeface="+mn-ea"/>
                        </a:rPr>
                        <a:t> Футбол, Волейбол, Настольный теннис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  <a:sym typeface="+mn-ea"/>
                        </a:rPr>
                        <a:t> Футбол, Волейбол, Настольный теннис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школе»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/>
                <a:gridCol w="704533"/>
                <a:gridCol w="676904"/>
                <a:gridCol w="6766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/>
                <a:gridCol w="609600"/>
                <a:gridCol w="647700"/>
                <a:gridCol w="525028"/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895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946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945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90 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52%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/>
                <a:gridCol w="609600"/>
                <a:gridCol w="640444"/>
                <a:gridCol w="556049"/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0 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/>
                <a:gridCol w="699157"/>
                <a:gridCol w="699157"/>
                <a:gridCol w="699157"/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294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212 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71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Рисунок 21" descr="Футбольный мяч со сплошной заливкой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410*148"/>
  <p:tag name="TABLE_ENDDRAG_RECT" val="25*68*410*14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1761</Words>
  <Application>WPS Presentation</Application>
  <PresentationFormat>Широкоэкранный</PresentationFormat>
  <Paragraphs>176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User</cp:lastModifiedBy>
  <cp:revision>12</cp:revision>
  <dcterms:created xsi:type="dcterms:W3CDTF">2025-01-24T16:00:00Z</dcterms:created>
  <dcterms:modified xsi:type="dcterms:W3CDTF">2025-03-14T15:25:06Z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09441655B40F43BF89D141E1B08F873F_13</vt:lpwstr>
  </property>
  <property fmtid="{D5CDD505-2E9C-101B-9397-08002B2CF9AE}" pid="3" name="KSOProductBuildVer">
    <vt:lpwstr>1049-12.2.0.20348</vt:lpwstr>
  </property>
</Properties>
</file>