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6" r:id="rId2"/>
    <p:sldId id="266" r:id="rId3"/>
    <p:sldId id="286" r:id="rId4"/>
    <p:sldId id="309" r:id="rId5"/>
    <p:sldId id="271" r:id="rId6"/>
    <p:sldId id="306" r:id="rId7"/>
    <p:sldId id="307" r:id="rId8"/>
    <p:sldId id="319" r:id="rId9"/>
    <p:sldId id="308" r:id="rId10"/>
    <p:sldId id="272" r:id="rId11"/>
    <p:sldId id="310" r:id="rId12"/>
    <p:sldId id="293" r:id="rId13"/>
    <p:sldId id="305" r:id="rId14"/>
    <p:sldId id="297" r:id="rId15"/>
    <p:sldId id="298" r:id="rId16"/>
    <p:sldId id="299" r:id="rId17"/>
    <p:sldId id="304" r:id="rId18"/>
    <p:sldId id="300" r:id="rId19"/>
    <p:sldId id="303" r:id="rId20"/>
    <p:sldId id="301" r:id="rId21"/>
    <p:sldId id="302" r:id="rId22"/>
    <p:sldId id="311" r:id="rId23"/>
    <p:sldId id="316" r:id="rId24"/>
    <p:sldId id="317" r:id="rId25"/>
    <p:sldId id="312" r:id="rId26"/>
    <p:sldId id="313" r:id="rId27"/>
    <p:sldId id="314" r:id="rId28"/>
    <p:sldId id="318" r:id="rId29"/>
    <p:sldId id="31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F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6093" autoAdjust="0"/>
  </p:normalViewPr>
  <p:slideViewPr>
    <p:cSldViewPr>
      <p:cViewPr varScale="1">
        <p:scale>
          <a:sx n="83" d="100"/>
          <a:sy n="83" d="100"/>
        </p:scale>
        <p:origin x="1267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7015E-9BD2-48AD-A0CA-CE7ACFA36C1A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37D69-1BB5-42B4-82AC-F7E51A11F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1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941168"/>
            <a:ext cx="6444208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941168"/>
            <a:ext cx="6444208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907704" y="1412776"/>
            <a:ext cx="705678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412776"/>
            <a:ext cx="705678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869160"/>
            <a:ext cx="9036496" cy="144016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Деятельность молодёжного клуба  «Школьное лесничество </a:t>
            </a:r>
            <a:r>
              <a:rPr lang="ru-RU" sz="32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«Экологический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десант» МБОУ «Школа № 60»</a:t>
            </a:r>
            <a:endParaRPr lang="ru-RU" sz="3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88640"/>
            <a:ext cx="6768752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Школьное лесничество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активно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участвует в акции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«Сохраним лес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!».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октября 2019 года в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Балахнинском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межрайонном лесничестве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мы высадили на площади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3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гектара сеянцы сосны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обыкновенной, всего 18000 растений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42" y="1898826"/>
            <a:ext cx="2904326" cy="2178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42" y="4347099"/>
            <a:ext cx="2904325" cy="2178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4347099"/>
            <a:ext cx="2904326" cy="21782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1898827"/>
            <a:ext cx="2904325" cy="21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260648"/>
            <a:ext cx="6840760" cy="6048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 октября 2019 года мы участвовали в интенсивных тренингах в рамках стратегической инициативы Правительства Нижегородской области «Кадры будущего для региона» для продвижения концепции нашего Школьного лесничества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9" y="2517499"/>
            <a:ext cx="2639477" cy="1979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9" y="4581128"/>
            <a:ext cx="2639477" cy="1979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17" y="2515589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88640"/>
            <a:ext cx="6912768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28 октября 2019 г. на 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правах организаторов региональной акции 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продолжили 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эстафету Всероссийского экологического </a:t>
            </a:r>
            <a:r>
              <a:rPr lang="ru-RU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флешмоба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"Чистая планета", инициированного нашими друзьями из Воронежского Молодёжного клуба Русского географического общества "</a:t>
            </a:r>
            <a:r>
              <a:rPr lang="ru-RU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ЭкоИмпульс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". Мы собрали раздельно 415 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кг 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мусора в </a:t>
            </a:r>
            <a:r>
              <a:rPr lang="ru-RU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Балахнинских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лесах на въезде в Нижний Новгород и договорились о 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вывозе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42277"/>
            <a:ext cx="3072341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34563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9"/>
            <a:ext cx="3888432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5" y="260649"/>
            <a:ext cx="3888433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2976"/>
            <a:ext cx="388843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5" y="3212977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768752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5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5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500" dirty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500" dirty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5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5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5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29 октября 2019 года провели </a:t>
            </a:r>
            <a:r>
              <a:rPr lang="ru-RU" sz="2500" dirty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экскурсию «Кто живет в дубраве: звери, птицы, амфибии, рептилии, насекомые и не только» на территории архитектурно-этнографического музея "</a:t>
            </a:r>
            <a:r>
              <a:rPr lang="ru-RU" sz="2500" dirty="0" err="1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Щелоковский</a:t>
            </a:r>
            <a:r>
              <a:rPr lang="ru-RU" sz="2500" dirty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 хутор", прогулялись по обустроенной </a:t>
            </a:r>
            <a:r>
              <a:rPr lang="ru-RU" sz="2500" dirty="0" err="1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экотропе</a:t>
            </a:r>
            <a:r>
              <a:rPr lang="ru-RU" sz="2500" dirty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 «Марьина роща</a:t>
            </a:r>
            <a:r>
              <a:rPr lang="ru-RU" sz="25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64" y="2211052"/>
            <a:ext cx="2880320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2223628"/>
            <a:ext cx="2915816" cy="2186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4493590"/>
            <a:ext cx="3000333" cy="2250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4493714"/>
            <a:ext cx="3000167" cy="22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056784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8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31 октября 2019 года посетили государственный </a:t>
            </a:r>
            <a:r>
              <a:rPr lang="ru-RU" sz="28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природный заповедник «Керженский» - провели важные встречи и переговоры, достигли соглашения о проведении для наших ребят эколого-просветительского волонтёрского лагеря в </a:t>
            </a:r>
            <a:r>
              <a:rPr lang="ru-RU" sz="2800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заповеднике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1"/>
            <a:ext cx="39195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7160"/>
            <a:ext cx="394493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2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260648"/>
            <a:ext cx="6840760" cy="6048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25 -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28 ноября 2019 года в городе Кирове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принимали участие в  Соревнованиях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молодых исследователей в Приволжском, Южном и Северо-Кавказском Федеральных округах Российской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Федерации Всероссийского форума «Шаг в будущее», которые проводятся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рамках реализации проекта, удостоенного гранта Президента Российской Федерации на развитие гражданского общества. Проект поддержан Российской академией наук и Министерством просвещения Российской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Федерации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60824"/>
            <a:ext cx="3923928" cy="2942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60824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39"/>
            <a:ext cx="4121978" cy="2747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92" y="188640"/>
            <a:ext cx="3663980" cy="2747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1" y="3108163"/>
            <a:ext cx="4059757" cy="2706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91" y="3052262"/>
            <a:ext cx="3663981" cy="274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5" y="157218"/>
            <a:ext cx="4536504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4355976" cy="2903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6632"/>
            <a:ext cx="2425534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6" y="3380656"/>
            <a:ext cx="234303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Публикация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Научная работа Колобова Дмитрия, обучающегося 8 «В» класса, опубликована в сборнике научных трудов по итогам Всероссийского форума «Шаг в будущее»</a:t>
            </a:r>
            <a:endParaRPr lang="ru-RU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548" y="2456891"/>
            <a:ext cx="4896544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1980" y="2456891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16632"/>
            <a:ext cx="6768752" cy="6480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заповеднике «Калужские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засеки» летом проходила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очередная волонтерская смена Русского географического общества, в которой активное участие принимал </a:t>
            </a:r>
            <a:r>
              <a:rPr lang="ru-RU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сооснователь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Школьного лесничества «Экологический десант», руководитель научно-исследовательских работ Волков Сергей Александрович. Десять добровольцев приехали в заповедник из разных уголков России: Москвы, Санкт-Петербурга, Саранска, Набережных Челнов, Воронежа, Нижнего Новгорода, Башкортостана, чтобы оказать помощь в обустройстве мест наблюдения за дикими животными. Ребята вместе с сотрудниками заповедника строили новую смотровую площадку, которая по своей конструкции ещё будет выполнять функцию подкормочной кормушки для животных. </a:t>
            </a:r>
          </a:p>
        </p:txBody>
      </p:sp>
      <p:pic>
        <p:nvPicPr>
          <p:cNvPr id="2051" name="Picture 3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36750"/>
            <a:ext cx="2428003" cy="18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20081"/>
            <a:ext cx="2384837" cy="179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36750"/>
            <a:ext cx="2403351" cy="18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5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200800" cy="1368152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ru-RU" sz="27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 декабря 2019 года,  в первый </a:t>
            </a:r>
            <a:r>
              <a:rPr lang="ru-RU" sz="270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зимний вечер, побывали на Фабрике стеклянных ёлочных игрушек </a:t>
            </a:r>
            <a:r>
              <a:rPr lang="ru-RU" sz="27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lang="ru-RU" sz="2700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Ариель</a:t>
            </a:r>
            <a:r>
              <a:rPr lang="ru-RU" sz="27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6"/>
            <a:ext cx="4096454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15912"/>
            <a:ext cx="4096454" cy="2304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00806"/>
            <a:ext cx="2794810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260648"/>
            <a:ext cx="6552728" cy="6048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 декабря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2019 года свои старинные гостеприимные двери для нас распахнул Технический Музей!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84" y="1412776"/>
            <a:ext cx="3491880" cy="2618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98" y="4116824"/>
            <a:ext cx="3500429" cy="2625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79" y="1399130"/>
            <a:ext cx="3510073" cy="2632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78" y="4147032"/>
            <a:ext cx="3510073" cy="26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200800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chemeClr val="tx1"/>
                </a:solidFill>
                <a:effectLst/>
              </a:rPr>
              <a:t>14 декабря 2019 года наши участники Стратегической 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инициативы «Кадры будущего для региона» «Школьное лесничество «Экологический десант» выступили с докладами на Региональном этапе Балтийского научно-инженерного конкурса, все заняли призовые места, поработали волонтёрами на мероприятии, </a:t>
            </a:r>
            <a:r>
              <a:rPr lang="ru-RU" sz="2000" b="1" dirty="0" smtClean="0">
                <a:solidFill>
                  <a:schemeClr val="tx1"/>
                </a:solidFill>
                <a:effectLst/>
              </a:rPr>
              <a:t>представили проект развития лесничества профессорам сельскохозяйственной академии</a:t>
            </a:r>
            <a:endParaRPr lang="ru-RU" sz="2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46" y="2132856"/>
            <a:ext cx="2976330" cy="223224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2130920"/>
            <a:ext cx="2978912" cy="2234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85" y="4437112"/>
            <a:ext cx="2976331" cy="2232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46" y="4459560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5145"/>
            <a:ext cx="8028384" cy="10801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Участники федерального финала Балтийского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научно – инженерного конкурса в Санкт-Петербурге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 – 6 февраля 2020 года</a:t>
            </a:r>
            <a:endParaRPr lang="ru-RU" sz="2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18825"/>
            <a:ext cx="2240276" cy="3167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54202"/>
            <a:ext cx="2190227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18825"/>
            <a:ext cx="2190227" cy="309634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41" y="4468739"/>
            <a:ext cx="2597290" cy="194796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22" y="4207441"/>
            <a:ext cx="3204385" cy="24032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98" y="4228667"/>
            <a:ext cx="3176086" cy="23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16633"/>
            <a:ext cx="3081034" cy="4126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3"/>
            <a:ext cx="3004681" cy="4126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43266"/>
            <a:ext cx="3240360" cy="2430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43266"/>
            <a:ext cx="3644693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99392"/>
            <a:ext cx="7524328" cy="15121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</a:rPr>
              <a:t>14 декабря 2019 года посетили познавательную </a:t>
            </a:r>
            <a:r>
              <a:rPr lang="ru-RU" sz="2400" b="1" dirty="0">
                <a:solidFill>
                  <a:schemeClr val="tx1"/>
                </a:solidFill>
                <a:effectLst/>
              </a:rPr>
              <a:t>экскурсию по учебно-опытному питомнику древесных пород факультета лесного хозяйства </a:t>
            </a:r>
            <a:r>
              <a:rPr lang="ru-RU" sz="2400" b="1" dirty="0" smtClean="0">
                <a:solidFill>
                  <a:schemeClr val="tx1"/>
                </a:solidFill>
                <a:effectLst/>
              </a:rPr>
              <a:t>Нижегородской государственной сельскохозяйственной академии</a:t>
            </a:r>
            <a:endParaRPr lang="ru-RU" sz="2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7"/>
            <a:ext cx="3935644" cy="29517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3935644" cy="295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056784" cy="1512168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  <a:effectLst/>
              </a:rPr>
              <a:t>16 декабря 2019 года посетили </a:t>
            </a:r>
            <a:r>
              <a:rPr lang="ru-RU" sz="1800" b="1" dirty="0">
                <a:solidFill>
                  <a:schemeClr val="tx1"/>
                </a:solidFill>
                <a:effectLst/>
              </a:rPr>
              <a:t>практическое занятие в лаборатории лесоводства факультета лесного хозяйства Нижегородской государственной сельскохозяйственной академии. </a:t>
            </a:r>
            <a:br>
              <a:rPr lang="ru-RU" sz="1800" b="1" dirty="0">
                <a:solidFill>
                  <a:schemeClr val="tx1"/>
                </a:solidFill>
                <a:effectLst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</a:rPr>
              <a:t> Узнали </a:t>
            </a:r>
            <a:r>
              <a:rPr lang="ru-RU" sz="1800" b="1" dirty="0">
                <a:solidFill>
                  <a:schemeClr val="tx1"/>
                </a:solidFill>
                <a:effectLst/>
              </a:rPr>
              <a:t>много новой и полезной информации, опробовали инструменты, используемые для ухода за </a:t>
            </a:r>
            <a:r>
              <a:rPr lang="ru-RU" sz="1800" b="1" dirty="0" smtClean="0">
                <a:solidFill>
                  <a:schemeClr val="tx1"/>
                </a:solidFill>
                <a:effectLst/>
              </a:rPr>
              <a:t>лесом</a:t>
            </a:r>
            <a:endParaRPr lang="ru-RU" sz="1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27572"/>
            <a:ext cx="3263569" cy="24476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00808"/>
            <a:ext cx="3324655" cy="2493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274021"/>
            <a:ext cx="3263569" cy="2447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34" y="4279328"/>
            <a:ext cx="3256492" cy="24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056784" cy="108012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effectLst/>
              </a:rPr>
              <a:t>17 декабря 2019 года </a:t>
            </a:r>
            <a:r>
              <a:rPr lang="ru-RU" sz="1800" b="1" dirty="0">
                <a:solidFill>
                  <a:schemeClr val="tx1"/>
                </a:solidFill>
                <a:effectLst/>
              </a:rPr>
              <a:t>наша проектная команда стратегической инициативы "Кадры будущего для регионов" - «Школьное лесничество «Экологический десант» защитили свой проект </a:t>
            </a:r>
            <a:r>
              <a:rPr lang="ru-RU" sz="1800" b="1" dirty="0" smtClean="0">
                <a:solidFill>
                  <a:schemeClr val="tx1"/>
                </a:solidFill>
                <a:effectLst/>
              </a:rPr>
              <a:t>лесничества на конференции </a:t>
            </a:r>
            <a:r>
              <a:rPr lang="ru-RU" sz="1800" b="1" dirty="0">
                <a:solidFill>
                  <a:schemeClr val="tx1"/>
                </a:solidFill>
                <a:effectLst/>
              </a:rPr>
              <a:t>инновационных молодёжных </a:t>
            </a:r>
            <a:r>
              <a:rPr lang="ru-RU" sz="1800" b="1" dirty="0" smtClean="0">
                <a:solidFill>
                  <a:schemeClr val="tx1"/>
                </a:solidFill>
                <a:effectLst/>
              </a:rPr>
              <a:t>команд</a:t>
            </a:r>
            <a:endParaRPr lang="ru-RU" sz="1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43683"/>
            <a:ext cx="3426452" cy="25698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48619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05064"/>
            <a:ext cx="3419905" cy="2564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65" y="400508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71" y="115772"/>
            <a:ext cx="3096344" cy="17461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55" y="1968738"/>
            <a:ext cx="3384376" cy="2268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55" y="4299678"/>
            <a:ext cx="3392914" cy="2539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86" y="145959"/>
            <a:ext cx="2407222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85" y="3429000"/>
            <a:ext cx="240722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6912768" cy="1296144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Участники нашего Школьного лесничества «Экологический десант» 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10 января 2020 года </a:t>
            </a:r>
            <a:r>
              <a:rPr lang="ru-RU" sz="18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посетили Центр активных людей для повышения командного духа и слаженной работы 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команды в предстоящем насыщенном событиями сезоне</a:t>
            </a:r>
            <a:endParaRPr lang="ru-RU" sz="18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81" y="1557387"/>
            <a:ext cx="3455591" cy="2591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51" y="1565320"/>
            <a:ext cx="3476460" cy="2607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226657"/>
            <a:ext cx="345638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51" y="4251183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16632"/>
            <a:ext cx="6984776" cy="619268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kern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 3 - 5 сентября в лагере «Салют» Городецкого района проходила летняя Губернаторская школа «Кадры будущего для Нижегородского </a:t>
            </a:r>
            <a:r>
              <a:rPr lang="ru-RU" sz="2000" kern="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региона</a:t>
            </a:r>
            <a:r>
              <a:rPr lang="ru-RU" sz="2000" kern="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», в </a:t>
            </a:r>
            <a:r>
              <a:rPr lang="ru-RU" sz="2000" kern="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которой активное участие принимал учитель, руководитель школьного лесничества Волков Сергей Александрович.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kern="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Мы </a:t>
            </a:r>
            <a:r>
              <a:rPr lang="ru-RU" sz="2000" kern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встретились с заместителем Губернатора, заместителем Председателя </a:t>
            </a:r>
            <a:r>
              <a:rPr lang="ru-RU" sz="2000" kern="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Правительства Нижегородской области - </a:t>
            </a:r>
            <a:r>
              <a:rPr lang="ru-RU" sz="2000" kern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Игорем Николаевичем Носовым, с министром образования, науки и молодёжной </a:t>
            </a:r>
            <a:r>
              <a:rPr lang="ru-RU" sz="2000" kern="0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политики - </a:t>
            </a:r>
            <a:r>
              <a:rPr lang="ru-RU" sz="2000" kern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Сергеем Васильевичем Злобиным, лидерами программы «Кадры будущего для регионов».</a:t>
            </a:r>
            <a:endParaRPr lang="ru-RU" sz="2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21088"/>
            <a:ext cx="3275856" cy="245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48" y="4221088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76672"/>
            <a:ext cx="7056784" cy="583264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 сентября 2019 года принимали участие в районном слёте юннатов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88640"/>
            <a:ext cx="6840760" cy="489654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Школьным лесничеством </a:t>
            </a:r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осенью проводилась  </a:t>
            </a: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акция «Поможем птицам». Школьники изготовили кормушки для птиц, развесили их на территории школы и </a:t>
            </a:r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лесном массиве. </a:t>
            </a: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Они регулярно подкармливают пернатых. Для дошкольников и младших школьников проведены беседы о видовом составе птиц нашей области и их значении в жизни человека. 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Школьники </a:t>
            </a: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самостоятельно на уроках труда или совместно с родителями изготавливают скворечники и развешивают их на территории близлежащих лесов совместно со специалистами </a:t>
            </a:r>
            <a:r>
              <a:rPr lang="ru-RU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Балахнинского</a:t>
            </a: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межрайонного лесничества и профессорско-преподавательским составом факультета лесного хозяйства ФГБОУ ВО «Нижегородской государственной сельскохозяйственной академии.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128"/>
            <a:ext cx="1627595" cy="217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Эдуард\Desktop\Для кина\Скворечники\IMG_3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58372"/>
            <a:ext cx="1312326" cy="174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Эдуард\Desktop\Для кина\Фото\IMG_9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41168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04664"/>
            <a:ext cx="7056784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 сентября 2019 года принимали участие в Фестивале путешествий «Ночи над Волгой»</a:t>
            </a:r>
          </a:p>
          <a:p>
            <a:pPr marL="0" indent="0" algn="just">
              <a:buNone/>
            </a:pP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132" y="2488332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57" y="1391883"/>
            <a:ext cx="3557591" cy="2668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55" y="4130823"/>
            <a:ext cx="3557591" cy="26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260648"/>
            <a:ext cx="7056784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Провели открытые заповедные уроки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3563888" cy="2672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62486"/>
            <a:ext cx="3563888" cy="267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3995936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5" y="371703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640"/>
            <a:ext cx="4608512" cy="651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52856"/>
            <a:ext cx="3852139" cy="5448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52856"/>
            <a:ext cx="386889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stya-pod-solncem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listya-pod-solncem</Template>
  <TotalTime>653</TotalTime>
  <Words>564</Words>
  <Application>Microsoft Office PowerPoint</Application>
  <PresentationFormat>Экран (4:3)</PresentationFormat>
  <Paragraphs>26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-apple-system</vt:lpstr>
      <vt:lpstr>Arial</vt:lpstr>
      <vt:lpstr>Calibri</vt:lpstr>
      <vt:lpstr>listya-pod-solncem</vt:lpstr>
      <vt:lpstr>Деятельность молодёжного клуба  «Школьное лесничество «Экологический десант» МБОУ «Школа № 60»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29 октября 2019 года провели экскурсию «Кто живет в дубраве: звери, птицы, амфибии, рептилии, насекомые и не только» на территории архитектурно-этнографического музея "Щелоковский хутор", прогулялись по обустроенной экотропе «Марьина роща»</vt:lpstr>
      <vt:lpstr>    31 октября 2019 года посетили государственный природный заповедник «Керженский» - провели важные встречи и переговоры, достигли соглашения о проведении для наших ребят эколого-просветительского волонтёрского лагеря в заповеднике</vt:lpstr>
      <vt:lpstr>Презентация PowerPoint</vt:lpstr>
      <vt:lpstr>Презентация PowerPoint</vt:lpstr>
      <vt:lpstr>Презентация PowerPoint</vt:lpstr>
      <vt:lpstr>Публикация Научная работа Колобова Дмитрия, обучающегося 8 «В» класса, опубликована в сборнике научных трудов по итогам Всероссийского форума «Шаг в будущее»</vt:lpstr>
      <vt:lpstr> 1 декабря 2019 года,  в первый зимний вечер, побывали на Фабрике стеклянных ёлочных игрушек «Ариель»</vt:lpstr>
      <vt:lpstr>Презентация PowerPoint</vt:lpstr>
      <vt:lpstr>    14 декабря 2019 года наши участники Стратегической инициативы «Кадры будущего для региона» «Школьное лесничество «Экологический десант» выступили с докладами на Региональном этапе Балтийского научно-инженерного конкурса, все заняли призовые места, поработали волонтёрами на мероприятии, представили проект развития лесничества профессорам сельскохозяйственной академии</vt:lpstr>
      <vt:lpstr> Участники федерального финала Балтийского  научно – инженерного конкурса в Санкт-Петербурге  3 – 6 февраля 2020 года</vt:lpstr>
      <vt:lpstr>Презентация PowerPoint</vt:lpstr>
      <vt:lpstr>   14 декабря 2019 года посетили познавательную экскурсию по учебно-опытному питомнику древесных пород факультета лесного хозяйства Нижегородской государственной сельскохозяйственной академии</vt:lpstr>
      <vt:lpstr>16 декабря 2019 года посетили практическое занятие в лаборатории лесоводства факультета лесного хозяйства Нижегородской государственной сельскохозяйственной академии.   Узнали много новой и полезной информации, опробовали инструменты, используемые для ухода за лесом</vt:lpstr>
      <vt:lpstr>17 декабря 2019 года наша проектная команда стратегической инициативы "Кадры будущего для регионов" - «Школьное лесничество «Экологический десант» защитили свой проект лесничества на конференции инновационных молодёжных команд</vt:lpstr>
      <vt:lpstr>Презентация PowerPoint</vt:lpstr>
      <vt:lpstr>Участники нашего Школьного лесничества «Экологический десант» 10 января 2020 года посетили Центр активных людей для повышения командного духа и слаженной работы команды в предстоящем насыщенном событиями сезоне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школьного лесничества «Экологический десант»</dc:title>
  <dc:creator>Эдуард</dc:creator>
  <cp:lastModifiedBy>Пользователь Windows</cp:lastModifiedBy>
  <cp:revision>64</cp:revision>
  <dcterms:created xsi:type="dcterms:W3CDTF">2019-09-29T08:19:26Z</dcterms:created>
  <dcterms:modified xsi:type="dcterms:W3CDTF">2020-01-17T13:24:14Z</dcterms:modified>
</cp:coreProperties>
</file>